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5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5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4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6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9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1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3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2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A5C-3C7E-4AA3-BE24-27E204BA7A86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DE1A-B9DB-47FB-A1A0-E106D9D81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Moodle 3.3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Краткий обзор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0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790575"/>
            <a:ext cx="11877675" cy="527685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924" y="223459"/>
            <a:ext cx="11698913" cy="425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Добавление элементов в курс, редактирование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37982" y="3429000"/>
            <a:ext cx="732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Пока не обращаем внимания – новые кнопочки будут в обучении позже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7809" y="1414123"/>
            <a:ext cx="25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Кнопки редактирования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2" y="1102043"/>
            <a:ext cx="3504986" cy="56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0"/>
            <a:ext cx="6209731" cy="1228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2" y="1606323"/>
            <a:ext cx="6739738" cy="510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8490" y="2483892"/>
            <a:ext cx="4230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Разделы редактировать можно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Через кнопку «Редактировать»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..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Ограничения скрыты.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Настройки открываются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 помощью кнопки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«Добавить ограничение»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" y="161570"/>
            <a:ext cx="7671770" cy="5065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52" y="4898551"/>
            <a:ext cx="658177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38208" y="4380932"/>
            <a:ext cx="304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Ограничение можно удалить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5" y="0"/>
            <a:ext cx="74687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135" y="4749421"/>
            <a:ext cx="3689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Ограничение «ДО» выбирается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ниспадающем списке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забудьте «Сохранить изменения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0" y="818869"/>
            <a:ext cx="4759799" cy="5540987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335924" y="223459"/>
            <a:ext cx="11698913" cy="42545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Редактирование элементов, </a:t>
            </a:r>
            <a:r>
              <a:rPr lang="ru-RU" dirty="0" smtClean="0"/>
              <a:t>добавление элементов в курс,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19367" y="808379"/>
            <a:ext cx="10153934" cy="6029701"/>
            <a:chOff x="1419367" y="808379"/>
            <a:chExt cx="10153934" cy="60297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149" y="808379"/>
              <a:ext cx="4205152" cy="602970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19367" y="5786651"/>
              <a:ext cx="4012442" cy="7096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>
              <a:endCxn id="3" idx="1"/>
            </p:cNvCxnSpPr>
            <p:nvPr/>
          </p:nvCxnSpPr>
          <p:spPr>
            <a:xfrm flipV="1">
              <a:off x="5472752" y="3823230"/>
              <a:ext cx="1895397" cy="2304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2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28587"/>
            <a:ext cx="9153525" cy="6600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16" y="2920622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Все очень похоже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Интуитивно понятно!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9"/>
          <a:stretch/>
        </p:blipFill>
        <p:spPr>
          <a:xfrm>
            <a:off x="0" y="95534"/>
            <a:ext cx="5900354" cy="6253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/>
          <a:stretch/>
        </p:blipFill>
        <p:spPr>
          <a:xfrm>
            <a:off x="6113142" y="1446663"/>
            <a:ext cx="6078858" cy="5411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18551" y="409433"/>
            <a:ext cx="627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Новое расположение, лимит слов, допустимые типы файлов..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6" y="276651"/>
            <a:ext cx="10627660" cy="53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0" y="0"/>
            <a:ext cx="70631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6383" y="6305266"/>
            <a:ext cx="42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забываем внизу нажать «Сохранить…»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6383" y="3807725"/>
            <a:ext cx="4755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Каждое поле можно свернуть или развернуть.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35924" y="223459"/>
            <a:ext cx="11698913" cy="42545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Итак, Задание добавлено в курс. Оценивание 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35924" y="814316"/>
            <a:ext cx="11698913" cy="5914030"/>
            <a:chOff x="335924" y="814316"/>
            <a:chExt cx="11698913" cy="60436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24" y="814316"/>
              <a:ext cx="6238875" cy="381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271" r="19702" b="-271"/>
            <a:stretch/>
          </p:blipFill>
          <p:spPr>
            <a:xfrm>
              <a:off x="6919415" y="1231036"/>
              <a:ext cx="5115422" cy="56269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7" name="Соединительная линия уступом 6"/>
            <p:cNvCxnSpPr/>
            <p:nvPr/>
          </p:nvCxnSpPr>
          <p:spPr>
            <a:xfrm>
              <a:off x="3493827" y="4012442"/>
              <a:ext cx="3425588" cy="1651379"/>
            </a:xfrm>
            <a:prstGeom prst="bentConnector3">
              <a:avLst>
                <a:gd name="adj1" fmla="val -3326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3616657" y="3821373"/>
              <a:ext cx="1555844" cy="341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2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5" y="0"/>
            <a:ext cx="960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2" y="0"/>
            <a:ext cx="899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881"/>
            <a:ext cx="12142257" cy="496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4" y="1341422"/>
            <a:ext cx="7814128" cy="55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5" y="95534"/>
            <a:ext cx="9883579" cy="6486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40" y="850853"/>
            <a:ext cx="3200400" cy="177165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9239534" y="477672"/>
            <a:ext cx="1624084" cy="1105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80" y="0"/>
            <a:ext cx="846381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8" y="3867150"/>
            <a:ext cx="9048750" cy="299085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335925" y="223459"/>
            <a:ext cx="2980481" cy="112766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Добавление и редактирование теста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2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200522"/>
            <a:ext cx="4619625" cy="541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200522"/>
            <a:ext cx="6534931" cy="3033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62480"/>
            <a:ext cx="6553058" cy="2898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83" y="3234519"/>
            <a:ext cx="8943975" cy="351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5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29458" cy="4094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33" y="0"/>
            <a:ext cx="9096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0"/>
            <a:ext cx="1157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8" y="336573"/>
            <a:ext cx="91249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61912"/>
            <a:ext cx="91821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4" y="346169"/>
            <a:ext cx="10186469" cy="625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7" y="791570"/>
            <a:ext cx="11992003" cy="58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r>
              <a:rPr lang="ru-RU" sz="4000" dirty="0"/>
              <a:t>Личный кабинет/профиль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" y="1268744"/>
            <a:ext cx="11643237" cy="55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20" y="0"/>
            <a:ext cx="82365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1" y="1910687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Создание страницы идентично с предыдущей версией </a:t>
            </a:r>
            <a:r>
              <a:rPr lang="en-US" dirty="0" err="1" smtClean="0">
                <a:solidFill>
                  <a:srgbClr val="FF0000"/>
                </a:solidFill>
              </a:rPr>
              <a:t>moodle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2" y="386543"/>
            <a:ext cx="10711121" cy="62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" y="343397"/>
            <a:ext cx="11446364" cy="4597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7851" y="548113"/>
            <a:ext cx="436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Вкладки контроля те же…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90" y="0"/>
            <a:ext cx="98716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1678" y="3835021"/>
            <a:ext cx="329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Логи</a:t>
            </a:r>
            <a:r>
              <a:rPr lang="ru-RU" dirty="0" smtClean="0">
                <a:solidFill>
                  <a:srgbClr val="FF0000"/>
                </a:solidFill>
              </a:rPr>
              <a:t> находятся в другом месте: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блоке «Управление курсом»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5" y="467079"/>
            <a:ext cx="11155213" cy="48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50" y="142733"/>
            <a:ext cx="5576891" cy="671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06" y="1705970"/>
            <a:ext cx="3102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Строка поиска пользователей</a:t>
            </a:r>
          </a:p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аходится вверху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66750"/>
            <a:ext cx="120777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64" y="150126"/>
            <a:ext cx="815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Журнал курса перемещен из блока «Управление курсом» в начало курса, наверх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77" y="0"/>
            <a:ext cx="9096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289" y="313898"/>
            <a:ext cx="2333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самом журнале вкладки теперь в ряд, а не в ниспадающем списке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55" y="653955"/>
            <a:ext cx="893445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46" y="1433015"/>
            <a:ext cx="2333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самом журнале вкладки теперь в ряд, а не в ниспадающем списке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64" y="0"/>
            <a:ext cx="841387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1" y="0"/>
            <a:ext cx="10066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1" y="0"/>
            <a:ext cx="1067171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5259" y="723331"/>
            <a:ext cx="111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3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" y="283262"/>
            <a:ext cx="4573731" cy="6574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9230" y="3366883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блоке «Управление курсом» можно перейти сразу на «Настройку журнала оценок»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04" y="723329"/>
            <a:ext cx="8882717" cy="571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720"/>
            <a:ext cx="3575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Теперь можно завершение элементов отредактировать одновременно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" y="0"/>
            <a:ext cx="781493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47" y="542854"/>
            <a:ext cx="7439025" cy="618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65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9" y="0"/>
            <a:ext cx="8245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3" y="0"/>
            <a:ext cx="11003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6" y="638459"/>
            <a:ext cx="11764308" cy="5271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2517411"/>
            <a:ext cx="6840593" cy="43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943789"/>
            <a:ext cx="10167582" cy="5914211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335925" y="223459"/>
            <a:ext cx="4277018" cy="66364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Мои курсы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109893"/>
            <a:ext cx="9212418" cy="6577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6804" y="1665027"/>
            <a:ext cx="4695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Обратите внимание на дату окончания курса!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Поля могут быть свернуты,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Пока их не развернете с помощью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Кнопки выше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56896" y="532263"/>
            <a:ext cx="1624083" cy="504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436728"/>
            <a:ext cx="5594275" cy="615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436729"/>
            <a:ext cx="5873087" cy="6156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227</Words>
  <Application>Microsoft Office PowerPoint</Application>
  <PresentationFormat>Широкоэкранный</PresentationFormat>
  <Paragraphs>44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Moodle 3.3</vt:lpstr>
      <vt:lpstr>Презентация PowerPoint</vt:lpstr>
      <vt:lpstr>Личный кабинет/профиль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Добавление элементов в курс, редактирование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Сардана Михайловна Унжакова</dc:creator>
  <cp:lastModifiedBy>Сардана Михайловна Унжакова</cp:lastModifiedBy>
  <cp:revision>31</cp:revision>
  <dcterms:created xsi:type="dcterms:W3CDTF">2017-10-04T06:06:30Z</dcterms:created>
  <dcterms:modified xsi:type="dcterms:W3CDTF">2017-10-04T09:46:41Z</dcterms:modified>
</cp:coreProperties>
</file>